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Edgard Varese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53059"/>
            <a:ext cx="6149662" cy="862885"/>
          </a:xfrm>
        </p:spPr>
        <p:txBody>
          <a:bodyPr>
            <a:normAutofit/>
          </a:bodyPr>
          <a:lstStyle/>
          <a:p>
            <a:r>
              <a:rPr lang="en-US" dirty="0" smtClean="0"/>
              <a:t>Written by: </a:t>
            </a:r>
          </a:p>
          <a:p>
            <a:r>
              <a:rPr lang="en-US" dirty="0" smtClean="0"/>
              <a:t>Date of Submission: October 1, 2018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4507"/>
          <a:stretch/>
        </p:blipFill>
        <p:spPr>
          <a:xfrm>
            <a:off x="6104586" y="3528810"/>
            <a:ext cx="6087413" cy="332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2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924" y="901532"/>
            <a:ext cx="9265276" cy="1293028"/>
          </a:xfrm>
        </p:spPr>
        <p:txBody>
          <a:bodyPr/>
          <a:lstStyle/>
          <a:p>
            <a:pPr algn="l"/>
            <a:r>
              <a:rPr lang="en-US" cap="none" dirty="0" smtClean="0"/>
              <a:t> Brief Bio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94560"/>
            <a:ext cx="7765961" cy="466344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He was born in December 22, 1883 in Paris France</a:t>
            </a:r>
          </a:p>
          <a:p>
            <a:r>
              <a:rPr lang="en-US" dirty="0" smtClean="0"/>
              <a:t>Forced to move to his paternal family in Italy at age of 10.</a:t>
            </a:r>
          </a:p>
          <a:p>
            <a:r>
              <a:rPr lang="en-US" dirty="0" smtClean="0"/>
              <a:t>He grew his interest in music and attended music lessons in Turin Italy </a:t>
            </a:r>
          </a:p>
          <a:p>
            <a:r>
              <a:rPr lang="en-US" dirty="0" smtClean="0"/>
              <a:t>Edgard composed his first opera at age 12 and it was called Martin Pas</a:t>
            </a:r>
          </a:p>
          <a:p>
            <a:r>
              <a:rPr lang="en-US" dirty="0" smtClean="0"/>
              <a:t>His father disapproved his interest in music and forced him to study engineering </a:t>
            </a:r>
          </a:p>
          <a:p>
            <a:r>
              <a:rPr lang="en-US" dirty="0" smtClean="0"/>
              <a:t>He fled to Paris in 903</a:t>
            </a:r>
          </a:p>
          <a:p>
            <a:r>
              <a:rPr lang="en-US" dirty="0" smtClean="0"/>
              <a:t>Edgard married Suzanna Bing in 1907 and they divorced in 1913</a:t>
            </a:r>
          </a:p>
          <a:p>
            <a:r>
              <a:rPr lang="en-US" dirty="0" smtClean="0"/>
              <a:t>He made debut to America in 1917 </a:t>
            </a:r>
          </a:p>
          <a:p>
            <a:r>
              <a:rPr lang="en-US" dirty="0" smtClean="0"/>
              <a:t>He  Died on November 6, 1965 (Meyer, Zimmerman </a:t>
            </a:r>
            <a:r>
              <a:rPr lang="en-US" dirty="0"/>
              <a:t>&amp; Paul </a:t>
            </a:r>
            <a:r>
              <a:rPr lang="en-US" dirty="0" err="1"/>
              <a:t>Sacher</a:t>
            </a:r>
            <a:r>
              <a:rPr lang="en-US" dirty="0"/>
              <a:t> </a:t>
            </a:r>
            <a:r>
              <a:rPr lang="en-US" dirty="0" err="1" smtClean="0"/>
              <a:t>Stiftung</a:t>
            </a:r>
            <a:r>
              <a:rPr lang="en-US" dirty="0" smtClean="0"/>
              <a:t>, 2006)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961" y="2194560"/>
            <a:ext cx="4426039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5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cap="none" dirty="0" smtClean="0"/>
              <a:t>Musical Style 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94560"/>
            <a:ext cx="7482625" cy="4663440"/>
          </a:xfrm>
        </p:spPr>
        <p:txBody>
          <a:bodyPr>
            <a:normAutofit/>
          </a:bodyPr>
          <a:lstStyle/>
          <a:p>
            <a:r>
              <a:rPr lang="en-US" dirty="0" smtClean="0"/>
              <a:t>He is regarded as the “father of electronic” music</a:t>
            </a:r>
          </a:p>
          <a:p>
            <a:r>
              <a:rPr lang="en-US" dirty="0" smtClean="0"/>
              <a:t>Edgard is regarded as the first person to construct electronic studio. </a:t>
            </a:r>
          </a:p>
          <a:p>
            <a:r>
              <a:rPr lang="en-US" dirty="0" smtClean="0"/>
              <a:t>Further, he is termed as the first composer to include electronic instruments in his music. </a:t>
            </a:r>
          </a:p>
          <a:p>
            <a:r>
              <a:rPr lang="en-US" dirty="0" smtClean="0"/>
              <a:t>Edgard used objects that were non-melodic like siren and Theremin in the creation of his complex music </a:t>
            </a:r>
          </a:p>
          <a:p>
            <a:r>
              <a:rPr lang="en-US" dirty="0" smtClean="0"/>
              <a:t>He also had influence on free Jazz Music </a:t>
            </a:r>
          </a:p>
          <a:p>
            <a:r>
              <a:rPr lang="en-US" dirty="0" smtClean="0"/>
              <a:t>Taught Jazz musician in 1957  to disregard the conventional time structures in recording  (Davismoon</a:t>
            </a:r>
            <a:r>
              <a:rPr lang="en-US" dirty="0"/>
              <a:t>, </a:t>
            </a:r>
            <a:r>
              <a:rPr lang="en-US" dirty="0" smtClean="0"/>
              <a:t>2004).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625" y="2194560"/>
            <a:ext cx="4709375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7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cap="none" dirty="0" smtClean="0"/>
              <a:t>What Defines Edgard Verese Music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94560"/>
            <a:ext cx="5434885" cy="4663440"/>
          </a:xfrm>
        </p:spPr>
        <p:txBody>
          <a:bodyPr/>
          <a:lstStyle/>
          <a:p>
            <a:r>
              <a:rPr lang="en-US" dirty="0" smtClean="0"/>
              <a:t>Verese put much emphasis on  timbre and rhythm of his music</a:t>
            </a:r>
          </a:p>
          <a:p>
            <a:r>
              <a:rPr lang="en-US" dirty="0" smtClean="0"/>
              <a:t>He regarded his music as “organized sound.”</a:t>
            </a:r>
          </a:p>
          <a:p>
            <a:r>
              <a:rPr lang="en-US" dirty="0" smtClean="0"/>
              <a:t>His music was rhythmically asymmetric, nonthematic, dissonant. </a:t>
            </a:r>
          </a:p>
          <a:p>
            <a:r>
              <a:rPr lang="en-US" dirty="0" smtClean="0"/>
              <a:t>His conception of music was that it was “bodies of sounds in space.”</a:t>
            </a:r>
          </a:p>
          <a:p>
            <a:r>
              <a:rPr lang="en-US" dirty="0" smtClean="0"/>
              <a:t>He believed that dissonance was fun (Marvin</a:t>
            </a:r>
            <a:r>
              <a:rPr lang="en-US" dirty="0"/>
              <a:t>, </a:t>
            </a:r>
            <a:r>
              <a:rPr lang="en-US" dirty="0" smtClean="0"/>
              <a:t>1991).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885" y="2194560"/>
            <a:ext cx="6757115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82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cap="none" dirty="0" smtClean="0"/>
              <a:t>References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Meyer, F., Zimmerman, H., &amp; Paul </a:t>
            </a:r>
            <a:r>
              <a:rPr lang="en-US" dirty="0" err="1"/>
              <a:t>Sacher</a:t>
            </a:r>
            <a:r>
              <a:rPr lang="en-US" dirty="0"/>
              <a:t> </a:t>
            </a:r>
            <a:r>
              <a:rPr lang="en-US" dirty="0" err="1"/>
              <a:t>Stiftung</a:t>
            </a:r>
            <a:r>
              <a:rPr lang="en-US" dirty="0"/>
              <a:t> (Basel, Switzerland). (2006). Edgard </a:t>
            </a:r>
            <a:r>
              <a:rPr lang="en-US" dirty="0" err="1"/>
              <a:t>Varèse</a:t>
            </a:r>
            <a:r>
              <a:rPr lang="en-US" dirty="0"/>
              <a:t>: Composer : sound sculptor : visionary. Woodbridge: The </a:t>
            </a:r>
            <a:r>
              <a:rPr lang="en-US" dirty="0" err="1"/>
              <a:t>Boydell</a:t>
            </a:r>
            <a:r>
              <a:rPr lang="en-US" dirty="0"/>
              <a:t> Press</a:t>
            </a:r>
            <a:r>
              <a:rPr lang="en-US" dirty="0" smtClean="0"/>
              <a:t>.</a:t>
            </a:r>
          </a:p>
          <a:p>
            <a:r>
              <a:rPr lang="en-US" dirty="0"/>
              <a:t>Davismoon, S. (2004). Edgard </a:t>
            </a:r>
            <a:r>
              <a:rPr lang="en-US" dirty="0" err="1"/>
              <a:t>Varèse</a:t>
            </a:r>
            <a:r>
              <a:rPr lang="en-US" dirty="0"/>
              <a:t> ... offerings. London: Routledge</a:t>
            </a:r>
            <a:r>
              <a:rPr lang="en-US" dirty="0" smtClean="0"/>
              <a:t>.</a:t>
            </a:r>
          </a:p>
          <a:p>
            <a:r>
              <a:rPr lang="en-US" dirty="0"/>
              <a:t>Marvin, E. W. (1991). The perception of rhythm in non-tonal music: Rhythmic contours in the music of Edgard </a:t>
            </a:r>
            <a:r>
              <a:rPr lang="en-US" dirty="0" err="1"/>
              <a:t>Varèse</a:t>
            </a:r>
            <a:r>
              <a:rPr lang="en-US" dirty="0"/>
              <a:t>. Music Theory Spectrum, 13(1), 61-78.</a:t>
            </a:r>
          </a:p>
        </p:txBody>
      </p:sp>
    </p:spTree>
    <p:extLst>
      <p:ext uri="{BB962C8B-B14F-4D97-AF65-F5344CB8AC3E}">
        <p14:creationId xmlns:p14="http://schemas.microsoft.com/office/powerpoint/2010/main" val="99499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357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Vapor Trail</vt:lpstr>
      <vt:lpstr>Edgard Varese</vt:lpstr>
      <vt:lpstr> Brief Bio </vt:lpstr>
      <vt:lpstr>Musical Style  </vt:lpstr>
      <vt:lpstr>What Defines Edgard Verese Music?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2018-10-01T22:04:23Z</dcterms:created>
  <dcterms:modified xsi:type="dcterms:W3CDTF">2018-10-01T22:29:34Z</dcterms:modified>
</cp:coreProperties>
</file>